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1" r:id="rId2"/>
  </p:sldMasterIdLst>
  <p:notesMasterIdLst>
    <p:notesMasterId r:id="rId14"/>
  </p:notesMasterIdLst>
  <p:sldIdLst>
    <p:sldId id="328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40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8505"/>
    <a:srgbClr val="548135"/>
    <a:srgbClr val="2F5597"/>
    <a:srgbClr val="E5F1DC"/>
    <a:srgbClr val="C0D8EF"/>
    <a:srgbClr val="6699FF"/>
    <a:srgbClr val="FF9C5A"/>
    <a:srgbClr val="0171BF"/>
    <a:srgbClr val="7C7C7C"/>
    <a:srgbClr val="9DC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09" autoAdjust="0"/>
    <p:restoredTop sz="87647" autoAdjust="0"/>
  </p:normalViewPr>
  <p:slideViewPr>
    <p:cSldViewPr snapToGrid="0">
      <p:cViewPr varScale="1">
        <p:scale>
          <a:sx n="93" d="100"/>
          <a:sy n="93" d="100"/>
        </p:scale>
        <p:origin x="88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30CB1-C5F5-4398-B720-ABE84AEBE08D}" type="datetimeFigureOut">
              <a:rPr lang="zh-CN" altLang="en-US" smtClean="0"/>
              <a:t>2019-12-23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B89D1-2F56-4A24-91E6-2DD36D3EC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944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76250" y="6211500"/>
            <a:ext cx="2057400" cy="365125"/>
          </a:xfrm>
        </p:spPr>
        <p:txBody>
          <a:bodyPr/>
          <a:lstStyle/>
          <a:p>
            <a:fld id="{20DA36DD-7B40-4F28-B232-4450B49FD6BA}" type="datetime1">
              <a:rPr lang="zh-CN" altLang="en-US" smtClean="0"/>
              <a:pPr/>
              <a:t>2019-12-23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876550" y="6211500"/>
            <a:ext cx="30861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994400" y="6211500"/>
            <a:ext cx="396000" cy="396000"/>
          </a:xfrm>
        </p:spPr>
        <p:txBody>
          <a:bodyPr/>
          <a:lstStyle/>
          <a:p>
            <a:pPr algn="ctr"/>
            <a:fld id="{980916E5-3FBD-4D5A-997D-31470F9056A7}" type="slidenum">
              <a:rPr lang="en-US" altLang="zh-CN" smtClean="0"/>
              <a:pPr algn="ctr"/>
              <a:t>‹#›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799F884-ADED-4E50-821E-CAC2913613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549"/>
            <a:ext cx="9144000" cy="7469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39AFADD-78F4-4FEB-BC27-3DCD8DBECA1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35353" t="869" r="1123" b="-869"/>
          <a:stretch/>
        </p:blipFill>
        <p:spPr bwMode="auto">
          <a:xfrm>
            <a:off x="0" y="6111049"/>
            <a:ext cx="9143999" cy="7469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DF81664-1FC2-4ADC-AEB8-64DC480884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81017" y="4829443"/>
            <a:ext cx="2962983" cy="19401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750301-43BB-4333-B5F1-2C0D850670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5514"/>
          <a:stretch/>
        </p:blipFill>
        <p:spPr>
          <a:xfrm>
            <a:off x="0" y="4829442"/>
            <a:ext cx="2922312" cy="19401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7FDC375-5246-425A-917B-0FF1997B7A6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962984" y="4829442"/>
            <a:ext cx="3177361" cy="194013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D159C94-D96F-4F7C-BC06-910195B8E06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0621" y="62166"/>
            <a:ext cx="678185" cy="673008"/>
          </a:xfrm>
          <a:prstGeom prst="rect">
            <a:avLst/>
          </a:prstGeom>
        </p:spPr>
      </p:pic>
      <p:sp>
        <p:nvSpPr>
          <p:cNvPr id="18" name="TextBox 4">
            <a:extLst>
              <a:ext uri="{FF2B5EF4-FFF2-40B4-BE49-F238E27FC236}">
                <a16:creationId xmlns:a16="http://schemas.microsoft.com/office/drawing/2014/main" id="{C2D85B35-6A32-44B6-9A50-6CE4007E27C1}"/>
              </a:ext>
            </a:extLst>
          </p:cNvPr>
          <p:cNvSpPr txBox="1"/>
          <p:nvPr userDrawn="1"/>
        </p:nvSpPr>
        <p:spPr>
          <a:xfrm>
            <a:off x="788806" y="43863"/>
            <a:ext cx="5230994" cy="72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spc="200" dirty="0">
                <a:solidFill>
                  <a:srgbClr val="00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中国科学院城市环境研究所</a:t>
            </a:r>
            <a:endParaRPr lang="en-US" altLang="zh-CN" sz="1400" b="1" spc="200" dirty="0">
              <a:solidFill>
                <a:srgbClr val="0033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b="1" spc="-50" dirty="0">
                <a:solidFill>
                  <a:srgbClr val="0033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Institute of Urban Environment</a:t>
            </a:r>
            <a:r>
              <a:rPr lang="zh-CN" altLang="en-US" sz="1600" b="1" spc="-50" dirty="0">
                <a:solidFill>
                  <a:srgbClr val="0033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， </a:t>
            </a:r>
            <a:r>
              <a:rPr lang="en-US" altLang="zh-CN" sz="1600" b="1" spc="-50" dirty="0">
                <a:solidFill>
                  <a:srgbClr val="0033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CAS</a:t>
            </a:r>
            <a:endParaRPr lang="zh-CN" altLang="en-US" sz="1600" b="1" spc="-50" dirty="0">
              <a:solidFill>
                <a:srgbClr val="003300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 hasCustomPrompt="1"/>
          </p:nvPr>
        </p:nvSpPr>
        <p:spPr>
          <a:xfrm>
            <a:off x="687015" y="1332022"/>
            <a:ext cx="78867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单击添加致谢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1301905" y="2853481"/>
            <a:ext cx="6770316" cy="525260"/>
          </a:xfrm>
        </p:spPr>
        <p:txBody>
          <a:bodyPr/>
          <a:lstStyle>
            <a:lvl1pPr marL="0" indent="0" algn="ctr">
              <a:lnSpc>
                <a:spcPct val="125000"/>
              </a:lnSpc>
              <a:buNone/>
              <a:defRPr sz="2400" b="1"/>
            </a:lvl1pPr>
          </a:lstStyle>
          <a:p>
            <a:pPr lvl="0"/>
            <a:r>
              <a:rPr lang="zh-CN" altLang="en-US" dirty="0" smtClean="0"/>
              <a:t>名字    硕</a:t>
            </a:r>
            <a:r>
              <a:rPr lang="en-US" altLang="zh-CN" dirty="0" smtClean="0"/>
              <a:t>/</a:t>
            </a:r>
            <a:r>
              <a:rPr lang="zh-CN" altLang="en-US" dirty="0" smtClean="0"/>
              <a:t>博士研究生</a:t>
            </a:r>
          </a:p>
          <a:p>
            <a:pPr lvl="0"/>
            <a:endParaRPr lang="zh-CN" altLang="en-US" dirty="0"/>
          </a:p>
        </p:txBody>
      </p:sp>
      <p:sp>
        <p:nvSpPr>
          <p:cNvPr id="29" name="文本占位符 26"/>
          <p:cNvSpPr>
            <a:spLocks noGrp="1"/>
          </p:cNvSpPr>
          <p:nvPr>
            <p:ph type="body" sz="quarter" idx="14" hasCustomPrompt="1"/>
          </p:nvPr>
        </p:nvSpPr>
        <p:spPr>
          <a:xfrm>
            <a:off x="1301905" y="3413931"/>
            <a:ext cx="6770316" cy="525260"/>
          </a:xfrm>
        </p:spPr>
        <p:txBody>
          <a:bodyPr/>
          <a:lstStyle>
            <a:lvl1pPr marL="0" indent="0" algn="ctr">
              <a:lnSpc>
                <a:spcPct val="125000"/>
              </a:lnSpc>
              <a:buNone/>
              <a:defRPr sz="2400" b="1"/>
            </a:lvl1pPr>
          </a:lstStyle>
          <a:p>
            <a:pPr lvl="0"/>
            <a:r>
              <a:rPr lang="zh-CN" altLang="en-US" dirty="0" smtClean="0"/>
              <a:t>中国科学院城市环境研究所</a:t>
            </a:r>
          </a:p>
          <a:p>
            <a:pPr lvl="0"/>
            <a:endParaRPr lang="zh-CN" altLang="en-US" dirty="0"/>
          </a:p>
        </p:txBody>
      </p:sp>
      <p:sp>
        <p:nvSpPr>
          <p:cNvPr id="30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45207" y="3974381"/>
            <a:ext cx="6770316" cy="525260"/>
          </a:xfrm>
        </p:spPr>
        <p:txBody>
          <a:bodyPr/>
          <a:lstStyle>
            <a:lvl1pPr marL="0" indent="0" algn="ctr">
              <a:lnSpc>
                <a:spcPct val="125000"/>
              </a:lnSpc>
              <a:buNone/>
              <a:defRPr sz="2400" b="1"/>
            </a:lvl1pPr>
          </a:lstStyle>
          <a:p>
            <a:pPr lvl="0"/>
            <a:r>
              <a:rPr lang="en-US" altLang="zh-CN" dirty="0" smtClean="0"/>
              <a:t>xxx@iue.ac.cn</a:t>
            </a:r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1463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C811-5630-47AB-883C-11D8637CA7D6}" type="datetime1">
              <a:rPr lang="zh-CN" altLang="en-US" smtClean="0"/>
              <a:t>2019-12-23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5294" y="6356350"/>
            <a:ext cx="396000" cy="396000"/>
          </a:xfrm>
          <a:prstGeom prst="flowChartConnector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>
              <a:defRPr lang="zh-CN" altLang="en-US" spc="0" baseline="0" smtClean="0">
                <a:solidFill>
                  <a:srgbClr val="FFFFFF"/>
                </a:solidFill>
                <a:latin typeface="+mn-ea"/>
              </a:defRPr>
            </a:lvl1pPr>
          </a:lstStyle>
          <a:p>
            <a:pPr algn="ctr"/>
            <a:fld id="{019B4BC8-9FC1-4F5C-B37D-1BB6CFB79829}" type="slidenum">
              <a:rPr lang="en-US" altLang="zh-CN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162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54DD-F90D-4AD5-8F98-C7524B552E0F}" type="datetime1">
              <a:rPr lang="zh-CN" altLang="en-US" smtClean="0"/>
              <a:t>2019-12-23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5294" y="6356350"/>
            <a:ext cx="396000" cy="396000"/>
          </a:xfrm>
          <a:prstGeom prst="flowChartConnector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>
              <a:defRPr lang="zh-CN" altLang="en-US" spc="0" baseline="0" smtClean="0">
                <a:solidFill>
                  <a:srgbClr val="FFFFFF"/>
                </a:solidFill>
                <a:latin typeface="+mn-ea"/>
              </a:defRPr>
            </a:lvl1pPr>
          </a:lstStyle>
          <a:p>
            <a:pPr algn="ctr"/>
            <a:fld id="{019B4BC8-9FC1-4F5C-B37D-1BB6CFB79829}" type="slidenum">
              <a:rPr lang="en-US" altLang="zh-CN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205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FFCC-1966-48CE-976B-266EBFBCF676}" type="datetime1">
              <a:rPr lang="zh-CN" altLang="en-US" smtClean="0"/>
              <a:t>2019-12-23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5294" y="6356350"/>
            <a:ext cx="396000" cy="396000"/>
          </a:xfrm>
          <a:prstGeom prst="flowChartConnector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>
              <a:defRPr lang="zh-CN" altLang="en-US" spc="0" baseline="0" smtClean="0">
                <a:solidFill>
                  <a:srgbClr val="FFFFFF"/>
                </a:solidFill>
                <a:latin typeface="+mn-ea"/>
              </a:defRPr>
            </a:lvl1pPr>
          </a:lstStyle>
          <a:p>
            <a:pPr algn="ctr"/>
            <a:fld id="{019B4BC8-9FC1-4F5C-B37D-1BB6CFB79829}" type="slidenum">
              <a:rPr lang="en-US" altLang="zh-CN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15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题目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7658" y="3998026"/>
            <a:ext cx="6858000" cy="1655762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CN" altLang="en-US" dirty="0"/>
              <a:t>单击此处编辑母版副标题样式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47881" y="6356351"/>
            <a:ext cx="1664479" cy="365125"/>
          </a:xfrm>
        </p:spPr>
        <p:txBody>
          <a:bodyPr/>
          <a:lstStyle>
            <a:lvl1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fld id="{B2ECE6AD-F6DE-4860-B986-CADDE59640D6}" type="datetime1">
              <a:rPr lang="zh-CN" altLang="en-US" smtClean="0"/>
              <a:pPr/>
              <a:t>2019-12-23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2522301" cy="365125"/>
          </a:xfrm>
        </p:spPr>
        <p:txBody>
          <a:bodyPr/>
          <a:lstStyle>
            <a:lvl1pPr>
              <a:defRPr sz="1800"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5294" y="6356350"/>
            <a:ext cx="396000" cy="396000"/>
          </a:xfrm>
          <a:prstGeom prst="flowChartConnector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>
              <a:defRPr lang="zh-CN" altLang="en-US" sz="1800" spc="0" baseline="0" smtClean="0">
                <a:solidFill>
                  <a:srgbClr val="FFFFFF"/>
                </a:solidFill>
                <a:latin typeface="+mn-ea"/>
              </a:defRPr>
            </a:lvl1pPr>
          </a:lstStyle>
          <a:p>
            <a:pPr algn="ctr"/>
            <a:fld id="{019B4BC8-9FC1-4F5C-B37D-1BB6CFB79829}" type="slidenum">
              <a:rPr lang="en-US" altLang="zh-CN" smtClean="0"/>
              <a:pPr algn="ctr"/>
              <a:t>‹#›</a:t>
            </a:fld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D159C94-D96F-4F7C-BC06-910195B8E0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21" y="62166"/>
            <a:ext cx="678185" cy="673008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C2D85B35-6A32-44B6-9A50-6CE4007E27C1}"/>
              </a:ext>
            </a:extLst>
          </p:cNvPr>
          <p:cNvSpPr txBox="1"/>
          <p:nvPr userDrawn="1"/>
        </p:nvSpPr>
        <p:spPr>
          <a:xfrm>
            <a:off x="788806" y="43863"/>
            <a:ext cx="5230994" cy="72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spc="200" dirty="0">
                <a:solidFill>
                  <a:srgbClr val="00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中国科学院城市环境研究所</a:t>
            </a:r>
            <a:endParaRPr lang="en-US" altLang="zh-CN" sz="1400" b="1" spc="200" dirty="0">
              <a:solidFill>
                <a:srgbClr val="0033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b="1" spc="-50" dirty="0">
                <a:solidFill>
                  <a:srgbClr val="0033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Institute of Urban Environment</a:t>
            </a:r>
            <a:r>
              <a:rPr lang="zh-CN" altLang="en-US" sz="1600" b="1" spc="-50" dirty="0">
                <a:solidFill>
                  <a:srgbClr val="0033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， </a:t>
            </a:r>
            <a:r>
              <a:rPr lang="en-US" altLang="zh-CN" sz="1600" b="1" spc="-50" dirty="0">
                <a:solidFill>
                  <a:srgbClr val="0033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CAS</a:t>
            </a:r>
            <a:endParaRPr lang="zh-CN" altLang="en-US" sz="1600" b="1" spc="-50" dirty="0">
              <a:solidFill>
                <a:srgbClr val="003300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2E8E7FB-8AC8-4A28-94BE-2CA47B7AE7D7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18123" y="49979"/>
            <a:ext cx="1034203" cy="6346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3D16829-805E-4380-B313-CBB7CFE990CD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73968" y="49979"/>
            <a:ext cx="1034203" cy="6346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03A2DBE-34BC-44DE-BF52-DB806F7BF670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85658" y="49980"/>
            <a:ext cx="1034203" cy="6464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518FEA4-77CC-4C22-B024-32B1F2385B54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929813" y="49979"/>
            <a:ext cx="1034203" cy="634625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3586639"/>
            <a:ext cx="9235437" cy="20506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矩形 15"/>
          <p:cNvSpPr/>
          <p:nvPr userDrawn="1"/>
        </p:nvSpPr>
        <p:spPr>
          <a:xfrm>
            <a:off x="-2" y="1255599"/>
            <a:ext cx="9235439" cy="7451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4494802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811" y="216026"/>
            <a:ext cx="5309755" cy="610738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fld id="{721047D9-E14C-4FBB-99C4-4C8E27AB3A2E}" type="datetime1">
              <a:rPr lang="zh-CN" altLang="en-US" smtClean="0"/>
              <a:pPr/>
              <a:t>2019-12-23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/>
            </a:lvl1pPr>
          </a:lstStyle>
          <a:p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EE894C-2675-4EE3-8375-987A8649F4CB}"/>
              </a:ext>
            </a:extLst>
          </p:cNvPr>
          <p:cNvSpPr/>
          <p:nvPr userDrawn="1"/>
        </p:nvSpPr>
        <p:spPr>
          <a:xfrm rot="10800000">
            <a:off x="480306" y="869482"/>
            <a:ext cx="3996000" cy="72000"/>
          </a:xfrm>
          <a:prstGeom prst="rect">
            <a:avLst/>
          </a:prstGeom>
          <a:gradFill>
            <a:gsLst>
              <a:gs pos="1000">
                <a:srgbClr val="7CA891"/>
              </a:gs>
              <a:gs pos="0">
                <a:schemeClr val="accent6">
                  <a:lumMod val="5000"/>
                  <a:lumOff val="95000"/>
                </a:schemeClr>
              </a:gs>
              <a:gs pos="45000">
                <a:schemeClr val="accent6">
                  <a:lumMod val="45000"/>
                  <a:lumOff val="55000"/>
                </a:schemeClr>
              </a:gs>
              <a:gs pos="65000">
                <a:srgbClr val="CEE5BF"/>
              </a:gs>
              <a:gs pos="0">
                <a:srgbClr val="00552B"/>
              </a:gs>
              <a:gs pos="78000">
                <a:srgbClr val="D1E7C3">
                  <a:alpha val="61000"/>
                </a:srgbClr>
              </a:gs>
              <a:gs pos="88000">
                <a:srgbClr val="D3E8C5">
                  <a:alpha val="60000"/>
                </a:srgbClr>
              </a:gs>
              <a:gs pos="98000">
                <a:schemeClr val="accent6">
                  <a:lumMod val="30000"/>
                  <a:lumOff val="70000"/>
                  <a:alpha val="33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DAC018-27C5-43F3-A123-B52C7B8EF3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317" y="80267"/>
            <a:ext cx="860738" cy="85416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145294" y="6356350"/>
            <a:ext cx="396000" cy="396000"/>
          </a:xfrm>
          <a:prstGeom prst="flowChartConnector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lang="zh-CN" altLang="en-US" sz="2400" kern="1200" spc="0" baseline="0" smtClean="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19B4BC8-9FC1-4F5C-B37D-1BB6CFB79829}" type="slidenum">
              <a:rPr lang="en-US" altLang="zh-CN" sz="1800" smtClean="0"/>
              <a:pPr algn="ctr"/>
              <a:t>‹#›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89618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fld id="{4810C786-D5CB-4664-9DFD-79969256CADE}" type="datetime1">
              <a:rPr lang="zh-CN" altLang="en-US" smtClean="0"/>
              <a:pPr/>
              <a:t>2019-12-23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/>
            </a:lvl1pPr>
          </a:lstStyle>
          <a:p>
            <a:endParaRPr lang="zh-CN" alt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5294" y="6356350"/>
            <a:ext cx="396000" cy="396000"/>
          </a:xfrm>
          <a:prstGeom prst="flowChartConnector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>
              <a:defRPr lang="zh-CN" altLang="en-US" sz="1800" spc="0" baseline="0" smtClean="0">
                <a:solidFill>
                  <a:srgbClr val="FFFFFF"/>
                </a:solidFill>
                <a:latin typeface="+mn-ea"/>
              </a:defRPr>
            </a:lvl1pPr>
          </a:lstStyle>
          <a:p>
            <a:pPr algn="ctr"/>
            <a:fld id="{019B4BC8-9FC1-4F5C-B37D-1BB6CFB79829}" type="slidenum">
              <a:rPr lang="en-US" altLang="zh-CN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21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fld id="{B0145F51-0907-4388-A01A-D5CAE8A95085}" type="datetime1">
              <a:rPr lang="zh-CN" altLang="en-US" smtClean="0"/>
              <a:pPr/>
              <a:t>2019-12-23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/>
            </a:lvl1pPr>
          </a:lstStyle>
          <a:p>
            <a:endParaRPr lang="zh-CN" alt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5294" y="6356350"/>
            <a:ext cx="396000" cy="396000"/>
          </a:xfrm>
          <a:prstGeom prst="flowChartConnector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>
              <a:defRPr lang="zh-CN" altLang="en-US" sz="1800" spc="0" baseline="0" smtClean="0">
                <a:solidFill>
                  <a:srgbClr val="FFFFFF"/>
                </a:solidFill>
                <a:latin typeface="+mn-ea"/>
              </a:defRPr>
            </a:lvl1pPr>
          </a:lstStyle>
          <a:p>
            <a:pPr algn="ctr"/>
            <a:fld id="{019B4BC8-9FC1-4F5C-B37D-1BB6CFB79829}" type="slidenum">
              <a:rPr lang="en-US" altLang="zh-CN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85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fld id="{65A5D1E5-1AA1-4CB2-A40B-CAE8FD445EBE}" type="datetime1">
              <a:rPr lang="zh-CN" altLang="en-US" smtClean="0"/>
              <a:pPr/>
              <a:t>2019-12-23</a:t>
            </a:fld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/>
            </a:lvl1pPr>
          </a:lstStyle>
          <a:p>
            <a:endParaRPr lang="zh-CN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5294" y="6356350"/>
            <a:ext cx="396000" cy="396000"/>
          </a:xfrm>
          <a:prstGeom prst="flowChartConnector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>
              <a:defRPr lang="zh-CN" altLang="en-US" sz="1800" spc="0" baseline="0" smtClean="0">
                <a:solidFill>
                  <a:srgbClr val="FFFFFF"/>
                </a:solidFill>
                <a:latin typeface="+mn-ea"/>
              </a:defRPr>
            </a:lvl1pPr>
          </a:lstStyle>
          <a:p>
            <a:pPr algn="ctr"/>
            <a:fld id="{019B4BC8-9FC1-4F5C-B37D-1BB6CFB79829}" type="slidenum">
              <a:rPr lang="en-US" altLang="zh-CN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101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fld id="{57C9B182-5C51-4384-ADE8-C664A917DCAF}" type="datetime1">
              <a:rPr lang="zh-CN" altLang="en-US" smtClean="0"/>
              <a:pPr/>
              <a:t>2019-12-23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/>
            </a:lvl1pPr>
          </a:lstStyle>
          <a:p>
            <a:endParaRPr lang="zh-CN" alt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5294" y="6356350"/>
            <a:ext cx="396000" cy="396000"/>
          </a:xfrm>
          <a:prstGeom prst="flowChartConnector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>
              <a:defRPr lang="zh-CN" altLang="en-US" sz="1800" spc="0" baseline="0" smtClean="0">
                <a:solidFill>
                  <a:srgbClr val="FFFFFF"/>
                </a:solidFill>
                <a:latin typeface="+mn-ea"/>
              </a:defRPr>
            </a:lvl1pPr>
          </a:lstStyle>
          <a:p>
            <a:pPr algn="ctr"/>
            <a:fld id="{019B4BC8-9FC1-4F5C-B37D-1BB6CFB79829}" type="slidenum">
              <a:rPr lang="en-US" altLang="zh-CN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304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9B182-5C51-4384-ADE8-C664A917DCAF}" type="datetime1">
              <a:rPr lang="zh-CN" altLang="en-US" smtClean="0"/>
              <a:t>2019-12-23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/>
            </a:lvl1pPr>
          </a:lstStyle>
          <a:p>
            <a:endParaRPr lang="zh-CN" alt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2D70511-5A95-42CA-AB3E-F37C9DECE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21027" y="2802019"/>
            <a:ext cx="5235551" cy="120689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endParaRPr lang="zh-CN" alt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478E4E-B3EB-428F-B7BE-E79642506789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1657350" y="2455477"/>
            <a:ext cx="1396538" cy="179987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800">
                <a:latin typeface="Broadway BT" panose="04040905080B02020502" pitchFamily="82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5294" y="6356350"/>
            <a:ext cx="396000" cy="396000"/>
          </a:xfrm>
          <a:prstGeom prst="flowChartConnector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>
              <a:defRPr lang="zh-CN" altLang="en-US" sz="1800" spc="0" baseline="0" smtClean="0">
                <a:solidFill>
                  <a:srgbClr val="FFFFFF"/>
                </a:solidFill>
                <a:latin typeface="+mn-ea"/>
              </a:defRPr>
            </a:lvl1pPr>
          </a:lstStyle>
          <a:p>
            <a:pPr algn="ctr"/>
            <a:fld id="{019B4BC8-9FC1-4F5C-B37D-1BB6CFB79829}" type="slidenum">
              <a:rPr lang="en-US" altLang="zh-CN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910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806ED-4EB7-42D2-891E-8B2785D0756F}" type="datetime1">
              <a:rPr lang="zh-CN" altLang="en-US" smtClean="0"/>
              <a:t>2019-12-23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5294" y="6356350"/>
            <a:ext cx="396000" cy="396000"/>
          </a:xfrm>
          <a:prstGeom prst="flowChartConnector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>
              <a:defRPr lang="zh-CN" altLang="en-US" spc="0" baseline="0" smtClean="0">
                <a:solidFill>
                  <a:srgbClr val="FFFFFF"/>
                </a:solidFill>
                <a:latin typeface="+mn-ea"/>
              </a:defRPr>
            </a:lvl1pPr>
          </a:lstStyle>
          <a:p>
            <a:pPr algn="ctr"/>
            <a:fld id="{019B4BC8-9FC1-4F5C-B37D-1BB6CFB79829}" type="slidenum">
              <a:rPr lang="en-US" altLang="zh-CN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111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20DA36DD-7B40-4F28-B232-4450B49FD6BA}" type="datetime1">
              <a:rPr lang="zh-CN" altLang="en-US" smtClean="0"/>
              <a:pPr/>
              <a:t>2019-12-23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6800" y="6356351"/>
            <a:ext cx="396000" cy="396000"/>
          </a:xfrm>
          <a:prstGeom prst="flowChartConnector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>
              <a:defRPr lang="zh-CN" altLang="en-US" sz="1800" spc="0" baseline="0" smtClean="0">
                <a:solidFill>
                  <a:srgbClr val="FFFFFF"/>
                </a:solidFill>
                <a:latin typeface="+mn-ea"/>
              </a:defRPr>
            </a:lvl1pPr>
          </a:lstStyle>
          <a:p>
            <a:pPr algn="ctr"/>
            <a:fld id="{980916E5-3FBD-4D5A-997D-31470F9056A7}" type="slidenum">
              <a:rPr lang="en-US" altLang="zh-CN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C57F736-D217-4ED0-A089-B20EB43AD9DB}" type="datetime1">
              <a:rPr lang="zh-CN" altLang="en-US" smtClean="0"/>
              <a:pPr/>
              <a:t>2019-12-23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6800" y="6356350"/>
            <a:ext cx="396000" cy="396000"/>
          </a:xfrm>
          <a:prstGeom prst="flowChartConnector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>
              <a:defRPr lang="zh-CN" altLang="en-US" sz="2400" spc="0" baseline="0" smtClean="0">
                <a:solidFill>
                  <a:srgbClr val="FFFFFF"/>
                </a:solidFill>
                <a:latin typeface="+mn-ea"/>
              </a:defRPr>
            </a:lvl1pPr>
          </a:lstStyle>
          <a:p>
            <a:pPr algn="ctr"/>
            <a:fld id="{980916E5-3FBD-4D5A-997D-31470F9056A7}" type="slidenum">
              <a:rPr lang="en-US" altLang="zh-CN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437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8" r:id="rId6"/>
    <p:sldLayoutId id="2147483703" r:id="rId7"/>
    <p:sldLayoutId id="2147483699" r:id="rId8"/>
    <p:sldLayoutId id="2147483700" r:id="rId9"/>
    <p:sldLayoutId id="2147483701" r:id="rId10"/>
    <p:sldLayoutId id="214748370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32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3.sv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3385" y="1042028"/>
            <a:ext cx="7217229" cy="23876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基于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XXX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XXXXX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智能提取系统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87999" y="4216362"/>
            <a:ext cx="6858000" cy="1655762"/>
          </a:xfrm>
        </p:spPr>
        <p:txBody>
          <a:bodyPr/>
          <a:lstStyle/>
          <a:p>
            <a:r>
              <a:rPr lang="zh-CN" altLang="en-US" dirty="0"/>
              <a:t>汇报人</a:t>
            </a:r>
            <a:r>
              <a:rPr lang="zh-CN" altLang="en-US" dirty="0" smtClean="0"/>
              <a:t>：</a:t>
            </a:r>
            <a:r>
              <a:rPr lang="en-US" altLang="zh-CN" dirty="0" smtClean="0"/>
              <a:t>XXX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指导教师</a:t>
            </a:r>
            <a:r>
              <a:rPr lang="zh-CN" altLang="en-US" dirty="0" smtClean="0"/>
              <a:t>：</a:t>
            </a:r>
            <a:r>
              <a:rPr lang="en-US" altLang="zh-CN" dirty="0" smtClean="0"/>
              <a:t>XXX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E6AD-F6DE-4860-B986-CADDE59640D6}" type="datetime1">
              <a:rPr lang="zh-CN" altLang="en-US" b="1" smtClean="0"/>
              <a:pPr/>
              <a:t>2019-12-23</a:t>
            </a:fld>
            <a:endParaRPr lang="zh-CN" altLang="en-US" b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19B4BC8-9FC1-4F5C-B37D-1BB6CFB79829}" type="slidenum">
              <a:rPr lang="en-US" altLang="zh-CN" smtClean="0"/>
              <a:pPr algn="ctr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结论与创新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2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敬请大家批评指正</a:t>
            </a:r>
            <a:r>
              <a:rPr lang="zh-CN" altLang="en-US" dirty="0" smtClean="0"/>
              <a:t>！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XX</a:t>
            </a:r>
            <a:r>
              <a:rPr lang="zh-CN" altLang="en-US" dirty="0" smtClean="0"/>
              <a:t>    硕</a:t>
            </a:r>
            <a:r>
              <a:rPr lang="en-US" altLang="zh-CN" dirty="0" smtClean="0"/>
              <a:t>/</a:t>
            </a:r>
            <a:r>
              <a:rPr lang="zh-CN" altLang="en-US" dirty="0" smtClean="0"/>
              <a:t>博士</a:t>
            </a:r>
            <a:r>
              <a:rPr lang="zh-CN" altLang="en-US" dirty="0"/>
              <a:t>研究生</a:t>
            </a: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中国科学院城市环境研究所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xxx</a:t>
            </a:r>
            <a:r>
              <a:rPr lang="en-US" altLang="zh-CN" dirty="0" smtClean="0"/>
              <a:t>@iue.ac.cn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928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19B4BC8-9FC1-4F5C-B37D-1BB6CFB79829}" type="slidenum">
              <a:rPr lang="en-US" altLang="zh-CN" smtClean="0"/>
              <a:pPr algn="ctr"/>
              <a:t>2</a:t>
            </a:fld>
            <a:endParaRPr lang="en-US" dirty="0"/>
          </a:p>
        </p:txBody>
      </p:sp>
      <p:sp>
        <p:nvSpPr>
          <p:cNvPr id="3" name="流程图: 接点 2">
            <a:extLst>
              <a:ext uri="{FF2B5EF4-FFF2-40B4-BE49-F238E27FC236}">
                <a16:creationId xmlns:a16="http://schemas.microsoft.com/office/drawing/2014/main" id="{1D4B4D1D-1A2B-4111-AD55-FCD8E4E9571C}"/>
              </a:ext>
            </a:extLst>
          </p:cNvPr>
          <p:cNvSpPr/>
          <p:nvPr/>
        </p:nvSpPr>
        <p:spPr>
          <a:xfrm>
            <a:off x="2875314" y="2136449"/>
            <a:ext cx="799378" cy="786139"/>
          </a:xfrm>
          <a:prstGeom prst="flowChartConnector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B823A4-6C5F-44C5-9B92-EB916A02B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01433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345E759-3D77-4E5E-BB01-5A82D566B1D3}"/>
              </a:ext>
            </a:extLst>
          </p:cNvPr>
          <p:cNvSpPr/>
          <p:nvPr/>
        </p:nvSpPr>
        <p:spPr>
          <a:xfrm>
            <a:off x="0" y="0"/>
            <a:ext cx="2014330" cy="6858000"/>
          </a:xfrm>
          <a:prstGeom prst="rect">
            <a:avLst/>
          </a:prstGeom>
          <a:blipFill dpi="0" rotWithShape="1">
            <a:blip r:embed="rId3">
              <a:alphaModFix amt="4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接点 5">
            <a:extLst>
              <a:ext uri="{FF2B5EF4-FFF2-40B4-BE49-F238E27FC236}">
                <a16:creationId xmlns:a16="http://schemas.microsoft.com/office/drawing/2014/main" id="{BFE641C8-ECE2-49F1-9B78-BE8B4657E688}"/>
              </a:ext>
            </a:extLst>
          </p:cNvPr>
          <p:cNvSpPr/>
          <p:nvPr/>
        </p:nvSpPr>
        <p:spPr>
          <a:xfrm>
            <a:off x="1338469" y="2801073"/>
            <a:ext cx="1265835" cy="1244153"/>
          </a:xfrm>
          <a:prstGeom prst="flowChartConnector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C31057E-5A0F-416F-A58A-C2795003E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891" y="2922588"/>
            <a:ext cx="1020615" cy="101282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E066F08-350D-42F5-A13D-AAA1BFA1E5EF}"/>
              </a:ext>
            </a:extLst>
          </p:cNvPr>
          <p:cNvSpPr/>
          <p:nvPr/>
        </p:nvSpPr>
        <p:spPr>
          <a:xfrm>
            <a:off x="2552403" y="720112"/>
            <a:ext cx="216024" cy="913259"/>
          </a:xfrm>
          <a:prstGeom prst="rect">
            <a:avLst/>
          </a:prstGeom>
          <a:solidFill>
            <a:srgbClr val="00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668A4D55-7720-4BFE-89BD-985C1C125CF3}"/>
              </a:ext>
            </a:extLst>
          </p:cNvPr>
          <p:cNvSpPr txBox="1"/>
          <p:nvPr/>
        </p:nvSpPr>
        <p:spPr>
          <a:xfrm>
            <a:off x="2726582" y="1324315"/>
            <a:ext cx="183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CONTENTS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C8FC2A-02FE-40A1-B3F8-F037811B45A5}"/>
              </a:ext>
            </a:extLst>
          </p:cNvPr>
          <p:cNvSpPr txBox="1"/>
          <p:nvPr/>
        </p:nvSpPr>
        <p:spPr>
          <a:xfrm>
            <a:off x="2911799" y="596350"/>
            <a:ext cx="15130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00552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</a:p>
        </p:txBody>
      </p:sp>
      <p:pic>
        <p:nvPicPr>
          <p:cNvPr id="11" name="图形 9" descr="统计数据">
            <a:extLst>
              <a:ext uri="{FF2B5EF4-FFF2-40B4-BE49-F238E27FC236}">
                <a16:creationId xmlns:a16="http://schemas.microsoft.com/office/drawing/2014/main" id="{136AA3E3-1A42-4594-87FA-A0D53490061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58807" y="4462198"/>
            <a:ext cx="632389" cy="550128"/>
          </a:xfrm>
          <a:prstGeom prst="rect">
            <a:avLst/>
          </a:prstGeom>
        </p:spPr>
      </p:pic>
      <p:pic>
        <p:nvPicPr>
          <p:cNvPr id="12" name="图形 10" descr="地球仪: 美洲">
            <a:extLst>
              <a:ext uri="{FF2B5EF4-FFF2-40B4-BE49-F238E27FC236}">
                <a16:creationId xmlns:a16="http://schemas.microsoft.com/office/drawing/2014/main" id="{3E980BE2-70A5-4DE2-9748-998D7F55DDA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42785" y="2200194"/>
            <a:ext cx="664436" cy="664436"/>
          </a:xfrm>
          <a:prstGeom prst="rect">
            <a:avLst/>
          </a:prstGeom>
        </p:spPr>
      </p:pic>
      <p:pic>
        <p:nvPicPr>
          <p:cNvPr id="13" name="图形 11" descr="决策图 ">
            <a:extLst>
              <a:ext uri="{FF2B5EF4-FFF2-40B4-BE49-F238E27FC236}">
                <a16:creationId xmlns:a16="http://schemas.microsoft.com/office/drawing/2014/main" id="{CB3FCF20-5462-4ED5-90F4-CA562112A90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88437" y="3371020"/>
            <a:ext cx="632389" cy="486803"/>
          </a:xfrm>
          <a:prstGeom prst="rect">
            <a:avLst/>
          </a:prstGeom>
        </p:spPr>
      </p:pic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F3B79D47-47FB-4B25-9EED-542760CBD1EA}"/>
              </a:ext>
            </a:extLst>
          </p:cNvPr>
          <p:cNvSpPr/>
          <p:nvPr/>
        </p:nvSpPr>
        <p:spPr>
          <a:xfrm>
            <a:off x="2904942" y="3229787"/>
            <a:ext cx="799378" cy="786139"/>
          </a:xfrm>
          <a:prstGeom prst="flowChartConnector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966352F7-6649-4DBE-AD90-612F0C857462}"/>
              </a:ext>
            </a:extLst>
          </p:cNvPr>
          <p:cNvSpPr/>
          <p:nvPr/>
        </p:nvSpPr>
        <p:spPr>
          <a:xfrm>
            <a:off x="2875312" y="4338925"/>
            <a:ext cx="799378" cy="786139"/>
          </a:xfrm>
          <a:prstGeom prst="flowChartConnector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E9DF3B0-584A-4571-AB15-692A740306DC}"/>
              </a:ext>
            </a:extLst>
          </p:cNvPr>
          <p:cNvSpPr txBox="1"/>
          <p:nvPr/>
        </p:nvSpPr>
        <p:spPr>
          <a:xfrm>
            <a:off x="3990886" y="2264636"/>
            <a:ext cx="3213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研究</a:t>
            </a:r>
            <a:r>
              <a:rPr lang="zh-CN" altLang="en-US" sz="28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背景与意义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9BDEE69-12BC-45E9-80A5-675F4647F132}"/>
              </a:ext>
            </a:extLst>
          </p:cNvPr>
          <p:cNvSpPr txBox="1"/>
          <p:nvPr/>
        </p:nvSpPr>
        <p:spPr>
          <a:xfrm>
            <a:off x="3990885" y="4421125"/>
            <a:ext cx="3213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研究结果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1C50A7-56DF-431E-8A7C-ECB736C42390}"/>
              </a:ext>
            </a:extLst>
          </p:cNvPr>
          <p:cNvSpPr txBox="1"/>
          <p:nvPr/>
        </p:nvSpPr>
        <p:spPr>
          <a:xfrm>
            <a:off x="4004958" y="3352811"/>
            <a:ext cx="3213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数据与方法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BF61549-01BA-4EDF-AB10-E0DE4322B97A}"/>
              </a:ext>
            </a:extLst>
          </p:cNvPr>
          <p:cNvSpPr/>
          <p:nvPr/>
        </p:nvSpPr>
        <p:spPr>
          <a:xfrm>
            <a:off x="2217320" y="-193147"/>
            <a:ext cx="216024" cy="18265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接点 19">
            <a:extLst>
              <a:ext uri="{FF2B5EF4-FFF2-40B4-BE49-F238E27FC236}">
                <a16:creationId xmlns:a16="http://schemas.microsoft.com/office/drawing/2014/main" id="{317F2498-4E05-49E9-814E-26562FB10C1B}"/>
              </a:ext>
            </a:extLst>
          </p:cNvPr>
          <p:cNvSpPr/>
          <p:nvPr/>
        </p:nvSpPr>
        <p:spPr>
          <a:xfrm>
            <a:off x="2904942" y="5432263"/>
            <a:ext cx="799378" cy="786139"/>
          </a:xfrm>
          <a:prstGeom prst="flowChartConnector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9F104B5-091C-4AFF-8FD4-FC8656710C29}"/>
              </a:ext>
            </a:extLst>
          </p:cNvPr>
          <p:cNvSpPr txBox="1"/>
          <p:nvPr/>
        </p:nvSpPr>
        <p:spPr>
          <a:xfrm>
            <a:off x="4027372" y="5530263"/>
            <a:ext cx="3213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结论</a:t>
            </a:r>
            <a:r>
              <a:rPr lang="zh-CN" altLang="en-US" sz="28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与创新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BE84CD8-4EE8-4FA3-B70F-1A5C7994FE4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7030A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102232" y="5567866"/>
            <a:ext cx="488964" cy="48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6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>
          <a:xfrm>
            <a:off x="3227902" y="2368882"/>
            <a:ext cx="5235551" cy="1206898"/>
          </a:xfrm>
        </p:spPr>
        <p:txBody>
          <a:bodyPr/>
          <a:lstStyle/>
          <a:p>
            <a:r>
              <a:rPr lang="zh-CN" altLang="en-US" dirty="0"/>
              <a:t>研究背景与意义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19B4BC8-9FC1-4F5C-B37D-1BB6CFB79829}" type="slidenum">
              <a:rPr lang="en-US" altLang="zh-CN" smtClean="0"/>
              <a:pPr algn="ct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36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研究背景与意义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02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>
          <a:xfrm>
            <a:off x="3221027" y="2802019"/>
            <a:ext cx="5716717" cy="1206898"/>
          </a:xfrm>
        </p:spPr>
        <p:txBody>
          <a:bodyPr/>
          <a:lstStyle/>
          <a:p>
            <a:r>
              <a:rPr lang="zh-CN" altLang="en-US" dirty="0" smtClean="0"/>
              <a:t>数据与方法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19B4BC8-9FC1-4F5C-B37D-1BB6CFB79829}" type="slidenum">
              <a:rPr lang="en-US" altLang="zh-CN" smtClean="0"/>
              <a:pPr algn="ctr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5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数据与方法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0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研究结果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19B4BC8-9FC1-4F5C-B37D-1BB6CFB79829}" type="slidenum">
              <a:rPr lang="en-US" altLang="zh-CN" smtClean="0"/>
              <a:pPr algn="ct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9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47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>
          <a:xfrm>
            <a:off x="3221027" y="2802019"/>
            <a:ext cx="5482961" cy="1206898"/>
          </a:xfrm>
        </p:spPr>
        <p:txBody>
          <a:bodyPr/>
          <a:lstStyle/>
          <a:p>
            <a:r>
              <a:rPr lang="zh-CN" altLang="en-US" dirty="0" smtClean="0"/>
              <a:t>结论与创新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19B4BC8-9FC1-4F5C-B37D-1BB6CFB79829}" type="slidenum">
              <a:rPr lang="en-US" altLang="zh-CN" smtClean="0"/>
              <a:pPr algn="ct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78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致谢母版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DOfficeLightV0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4167</TotalTime>
  <Words>73</Words>
  <Application>Microsoft Office PowerPoint</Application>
  <PresentationFormat>全屏显示(4:3)</PresentationFormat>
  <Paragraphs>33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Broadway BT</vt:lpstr>
      <vt:lpstr>等线</vt:lpstr>
      <vt:lpstr>华文楷体</vt:lpstr>
      <vt:lpstr>宋体</vt:lpstr>
      <vt:lpstr>微软雅黑</vt:lpstr>
      <vt:lpstr>Arial</vt:lpstr>
      <vt:lpstr>Calibri</vt:lpstr>
      <vt:lpstr>Times New Roman</vt:lpstr>
      <vt:lpstr>Wingdings 2</vt:lpstr>
      <vt:lpstr>致谢母版​​</vt:lpstr>
      <vt:lpstr>HDOfficeLightV0</vt:lpstr>
      <vt:lpstr>基于XXX的XXXXX 智能提取系统</vt:lpstr>
      <vt:lpstr>PowerPoint 演示文稿</vt:lpstr>
      <vt:lpstr>PowerPoint 演示文稿</vt:lpstr>
      <vt:lpstr>研究背景与意义</vt:lpstr>
      <vt:lpstr>PowerPoint 演示文稿</vt:lpstr>
      <vt:lpstr>数据与方法</vt:lpstr>
      <vt:lpstr>PowerPoint 演示文稿</vt:lpstr>
      <vt:lpstr>研究结果</vt:lpstr>
      <vt:lpstr>PowerPoint 演示文稿</vt:lpstr>
      <vt:lpstr>结论与创新</vt:lpstr>
      <vt:lpstr>敬请大家批评指正！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1040480557@qq.com</dc:creator>
  <cp:lastModifiedBy>Sun Lang</cp:lastModifiedBy>
  <cp:revision>299</cp:revision>
  <dcterms:created xsi:type="dcterms:W3CDTF">2019-11-14T13:31:16Z</dcterms:created>
  <dcterms:modified xsi:type="dcterms:W3CDTF">2019-12-22T18:48:30Z</dcterms:modified>
</cp:coreProperties>
</file>